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560" r:id="rId3"/>
    <p:sldId id="561" r:id="rId4"/>
    <p:sldId id="551" r:id="rId5"/>
    <p:sldId id="559" r:id="rId6"/>
    <p:sldId id="562" r:id="rId7"/>
    <p:sldId id="563" r:id="rId8"/>
    <p:sldId id="564" r:id="rId9"/>
    <p:sldId id="5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3135" autoAdjust="0"/>
  </p:normalViewPr>
  <p:slideViewPr>
    <p:cSldViewPr snapToGrid="0" snapToObjects="1">
      <p:cViewPr varScale="1">
        <p:scale>
          <a:sx n="67" d="100"/>
          <a:sy n="67" d="100"/>
        </p:scale>
        <p:origin x="109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22/11/2023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52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09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1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407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62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04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17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://localhost:3000/trips/3" TargetMode="External"/><Relationship Id="rId4" Type="http://schemas.openxmlformats.org/officeDocument/2006/relationships/hyperlink" Target="http://localhost:3000/trip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ESTRUTURA DO VUE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✨ Vamos aproveitar e entender a estrutura básica de qualquer página do vue: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C9BB86B-086A-2413-DC63-CF673AF2894D}"/>
              </a:ext>
            </a:extLst>
          </p:cNvPr>
          <p:cNvSpPr txBox="1"/>
          <p:nvPr/>
        </p:nvSpPr>
        <p:spPr>
          <a:xfrm>
            <a:off x="5598755" y="1834835"/>
            <a:ext cx="6475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📌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&lt;template&gt; 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  esta é uma tag obrigatória em qualquer arquivo vue, e é nela onde ficará o html de nossa página.</a:t>
            </a:r>
          </a:p>
          <a:p>
            <a:endParaRPr lang="pt-BR" b="1" dirty="0"/>
          </a:p>
          <a:p>
            <a:r>
              <a:rPr lang="pt-BR" b="1" dirty="0"/>
              <a:t>É importante observar que debaixo da tag template só pode existir </a:t>
            </a:r>
            <a:r>
              <a:rPr lang="pt-BR" b="1" i="1" u="sng" dirty="0"/>
              <a:t>uma tag</a:t>
            </a:r>
            <a:r>
              <a:rPr lang="pt-BR" b="1" dirty="0"/>
              <a:t>, ou seja, no exemplo ao lado, se queremos colocar várias tags (h1 e p, por exemplo) temos que colocá-las dentro de uma única tag, que no caso estamos usando a div mas poderia ser uma section, article, main, etc….</a:t>
            </a:r>
          </a:p>
          <a:p>
            <a:endParaRPr lang="pt-BR" b="1" dirty="0"/>
          </a:p>
          <a:p>
            <a:r>
              <a:rPr lang="pt-BR" b="1" dirty="0"/>
              <a:t>📌</a:t>
            </a:r>
            <a:r>
              <a:rPr lang="pt-BR" b="1" dirty="0">
                <a:solidFill>
                  <a:srgbClr val="FF0000"/>
                </a:solidFill>
              </a:rPr>
              <a:t> &lt;script setup&gt; </a:t>
            </a:r>
            <a:r>
              <a:rPr lang="pt-BR" b="1" dirty="0">
                <a:sym typeface="Wingdings" panose="05000000000000000000" pitchFamily="2" charset="2"/>
              </a:rPr>
              <a:t> dentro desta tag não obrigatória podemos colocar linguagem javascript. O atributo “setup” indica que este script é lido apenas antes de iniciar a página acessada.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📌 </a:t>
            </a:r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&lt;style&gt;</a:t>
            </a:r>
            <a:r>
              <a:rPr lang="pt-BR" b="1" dirty="0">
                <a:sym typeface="Wingdings" panose="05000000000000000000" pitchFamily="2" charset="2"/>
              </a:rPr>
              <a:t>  dentro da tag style usamos o CSS da página, ou seja, as configurações que queremos alterar no aspecto</a:t>
            </a:r>
          </a:p>
          <a:p>
            <a:r>
              <a:rPr lang="pt-BR" b="1" dirty="0">
                <a:sym typeface="Wingdings" panose="05000000000000000000" pitchFamily="2" charset="2"/>
              </a:rPr>
              <a:t>visual da mesma. Esta tag não é obrigatória.</a:t>
            </a:r>
          </a:p>
          <a:p>
            <a:r>
              <a:rPr lang="pt-BR" b="1" dirty="0">
                <a:sym typeface="Wingdings" panose="05000000000000000000" pitchFamily="2" charset="2"/>
              </a:rPr>
              <a:t>O atributo “scoped” indica que este css deve ser válido apenas neste escopo, ou seja, apenas nesta página, sem afetar outras.</a:t>
            </a:r>
            <a:endParaRPr lang="pt-BR" b="1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A55FF0B-4DFD-0D1C-BCCA-E2A1D8BD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3" y="1756775"/>
            <a:ext cx="4885939" cy="47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6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ESTRUTURA DO VUE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✨ Vamos aproveitar e entender a estrutura básica de qualquer página do vue: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A55FF0B-4DFD-0D1C-BCCA-E2A1D8BD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34" y="1756775"/>
            <a:ext cx="3790554" cy="37137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3B752F-58B9-F6F9-34EE-1B9FC91D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23" y="1892331"/>
            <a:ext cx="6191250" cy="15811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711E32-EC18-BA72-D967-2190346A6156}"/>
              </a:ext>
            </a:extLst>
          </p:cNvPr>
          <p:cNvSpPr txBox="1"/>
          <p:nvPr/>
        </p:nvSpPr>
        <p:spPr>
          <a:xfrm>
            <a:off x="4692223" y="3757613"/>
            <a:ext cx="720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Observe que a página foi exibida com o html que está no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template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, com a cor definida no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style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(grey = cinza), e ao iniciar a página é impresso no console do navegador a mensagem que está dentro do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script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(clique com o botão direito do mouse e acesse o Inspecionar).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52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ui-monospace"/>
                <a:sym typeface="Wingdings" panose="05000000000000000000" pitchFamily="2" charset="2"/>
              </a:rPr>
              <a:t>Muito frequentemente as aplicações possuem várias páginas para organização do conteúdo a ser exibido, portanto aprenderemos com os passos a seguir como criar páginas e fazer com que elas sejam acessíveis através das rotas do servidor frontend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.</a:t>
            </a: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Procure o arquivo “app.vue” em sua aplicação, este arquivo é o principal de todo o seu projeto, ou seja, todas as páginas e rotas que você criar serão inseridos automaticamente pelo Nuxt dentro do “app.vue” no momento de renderização. Inclua neste app.vue as tags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NuxtLayout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e 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NuxtPage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para indicar que deseja usar Layouts e Páginas em seu projeto:</a:t>
            </a: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25264F-A30D-D378-3583-3D2529E0F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31" y="3795061"/>
            <a:ext cx="6472555" cy="24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33209" y="1313460"/>
            <a:ext cx="114741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2) Crie a pasta “pages” dentro da raiz de seu projeto;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3) Crie o arquivo “index.vue” dentro da pasta pages que você criou.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37A5F0-4170-53EF-98EB-16FAB971A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09" y="2105722"/>
            <a:ext cx="6503858" cy="25873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9BB86B-086A-2413-DC63-CF673AF2894D}"/>
              </a:ext>
            </a:extLst>
          </p:cNvPr>
          <p:cNvSpPr txBox="1"/>
          <p:nvPr/>
        </p:nvSpPr>
        <p:spPr>
          <a:xfrm>
            <a:off x="7324071" y="2042320"/>
            <a:ext cx="4700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📌 Dessa maneira, se você seguiu os mesmos nomes indicados, o Nuxt vai entender que você deseja ter várias páginas em seu projeto e a página principal (home page) será a que está imediatamente abaixo da pasta pages com nome “index.vue”.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Esta página pode ser acessada quando se usa o endereço principal do servidor frontend: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http://localhost:3000</a:t>
            </a:r>
          </a:p>
          <a:p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3F2B208-F97E-DFAC-6527-CDA52C98D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61" y="4817725"/>
            <a:ext cx="2762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33209" y="1313460"/>
            <a:ext cx="11474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4) Existem inúmeras formas de criarmos outras páginas, porém a mais organizada é criarmos subpastas com o nome das páginas que desejamos dentro da pasta pages, ou seja, se quisermos criar as páginas login, trips e booking, faremos da seguinte maneira: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44779B-1037-8C4F-3F86-516246917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75" y="2427825"/>
            <a:ext cx="5915025" cy="34099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33D243-F0A5-09DC-462A-8B17C3444ED5}"/>
              </a:ext>
            </a:extLst>
          </p:cNvPr>
          <p:cNvSpPr txBox="1"/>
          <p:nvPr/>
        </p:nvSpPr>
        <p:spPr>
          <a:xfrm>
            <a:off x="6858783" y="2009141"/>
            <a:ext cx="4700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📌 Cada pasta criada dentro da “pages” será considerada uma página com sua rota já configurada automaticamente pelo Nuxt, portanto, jamais crie pastas com espaços ou caracteres especiais com acentuação.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É importante que o arquivo dentro de sua pasta também seja chamado de “index.vue” para que o Nuxt entenda que ele é o arquivo principal que dever ser carregado na rota da página.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Outro ponto importante é que cada página deve ter ao menos a tag template com algum texto qualquer para que você consiga testar.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7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33209" y="1313460"/>
            <a:ext cx="11474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44779B-1037-8C4F-3F86-516246917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626"/>
          <a:stretch/>
        </p:blipFill>
        <p:spPr>
          <a:xfrm>
            <a:off x="707579" y="1973699"/>
            <a:ext cx="1797565" cy="33029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D359B7C-4DDC-527F-318A-DFE25F116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388" y="1402084"/>
            <a:ext cx="4642882" cy="13875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D422D55-707C-5656-DE15-35923C8FA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634" y="3232244"/>
            <a:ext cx="4615448" cy="143980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080C39D-4FDD-304D-BE4A-906E453DA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9634" y="4987327"/>
            <a:ext cx="4591636" cy="16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1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33209" y="1313460"/>
            <a:ext cx="114741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5) Caso queira criar páginas com endereços dinâmicos, muito utilizadas quando queremos um detalhamento de algum elemento presente em uma lista, basta que criemos um arquivo com nome entre [ ]: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33D243-F0A5-09DC-462A-8B17C3444ED5}"/>
              </a:ext>
            </a:extLst>
          </p:cNvPr>
          <p:cNvSpPr txBox="1"/>
          <p:nvPr/>
        </p:nvSpPr>
        <p:spPr>
          <a:xfrm>
            <a:off x="376407" y="5377560"/>
            <a:ext cx="9553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📌 Note que dentro da pasta trips temos o “index.vue” e também o “[id].vue”, isso significa que quando acessado a rota </a:t>
            </a:r>
            <a:r>
              <a:rPr lang="pt-BR" b="1" dirty="0">
                <a:latin typeface="ui-monospace"/>
                <a:sym typeface="Wingdings" panose="05000000000000000000" pitchFamily="2" charset="2"/>
                <a:hlinkClick r:id="rId4"/>
              </a:rPr>
              <a:t>http://localhost:3000/trips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estaremos acessando o arquivo “index”, porém quando acessarmos por exemplo </a:t>
            </a:r>
            <a:r>
              <a:rPr lang="pt-BR" b="1" dirty="0">
                <a:latin typeface="ui-monospace"/>
                <a:sym typeface="Wingdings" panose="05000000000000000000" pitchFamily="2" charset="2"/>
                <a:hlinkClick r:id="rId5"/>
              </a:rPr>
              <a:t>http://localhost:3000/trips/3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 estaremos acessando o arquivo “[id].vue” onde o número 3 será passado na variável “id” do objeto usado para as rotas do Nuxt, chamado $</a:t>
            </a:r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route.params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10FA45-6913-7B57-A8BE-35451253D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01" y="1920848"/>
            <a:ext cx="8915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PÁGINAS E ROTAS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33D243-F0A5-09DC-462A-8B17C3444ED5}"/>
              </a:ext>
            </a:extLst>
          </p:cNvPr>
          <p:cNvSpPr txBox="1"/>
          <p:nvPr/>
        </p:nvSpPr>
        <p:spPr>
          <a:xfrm>
            <a:off x="7188153" y="1345729"/>
            <a:ext cx="47063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📌 Observe que o valor exibido na tela é variável, ou seja, podemos usá-lo para obter mais informações por exemplo de uma trip (viagem) em específico, chamando o backend para obter essas informãções.</a:t>
            </a:r>
          </a:p>
          <a:p>
            <a:endParaRPr lang="pt-BR" b="1" dirty="0">
              <a:solidFill>
                <a:srgbClr val="FF0000"/>
              </a:solidFill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📌 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Observe que o objeto route está entre duplas chaves {{ }}, usamos dessa forma quando queremos imprimir no html o valor de uma variável ou objeto.</a:t>
            </a:r>
          </a:p>
          <a:p>
            <a:endParaRPr lang="pt-BR" b="1" dirty="0">
              <a:solidFill>
                <a:srgbClr val="FF0000"/>
              </a:solidFill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solidFill>
                  <a:srgbClr val="FF0000"/>
                </a:solidFill>
                <a:latin typeface="ui-monospace"/>
                <a:sym typeface="Wingdings" panose="05000000000000000000" pitchFamily="2" charset="2"/>
              </a:rPr>
              <a:t>📌 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Outro ponto é que estamos usando o $ antes do route, de forma simplificada, isso ocorre quando queremos acessar um objeto padrão do Nuxt.</a:t>
            </a:r>
            <a:endParaRPr lang="pt-BR" b="1" dirty="0">
              <a:solidFill>
                <a:srgbClr val="FF0000"/>
              </a:solidFill>
              <a:latin typeface="ui-monospace"/>
              <a:sym typeface="Wingdings" panose="05000000000000000000" pitchFamily="2" charset="2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10FA45-6913-7B57-A8BE-35451253D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6" y="1398219"/>
            <a:ext cx="6492743" cy="24278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7DD3A15-5BC6-4DF8-6E60-8693853E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573" y="3869485"/>
            <a:ext cx="4646578" cy="11084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E4896FF-D2AE-B107-A4E2-3BC9B0FB7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72" y="5413037"/>
            <a:ext cx="4646578" cy="13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1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11038</TotalTime>
  <Words>944</Words>
  <Application>Microsoft Office PowerPoint</Application>
  <PresentationFormat>Ecrã Panorâmico</PresentationFormat>
  <Paragraphs>123</Paragraphs>
  <Slides>9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6" baseType="lpstr">
      <vt:lpstr>Arial</vt:lpstr>
      <vt:lpstr>Calibri</vt:lpstr>
      <vt:lpstr>Cavolini</vt:lpstr>
      <vt:lpstr>Montserrat</vt:lpstr>
      <vt:lpstr>Montserrat Medium</vt:lpstr>
      <vt:lpstr>ui-monospace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741</cp:revision>
  <dcterms:created xsi:type="dcterms:W3CDTF">2020-11-19T18:52:57Z</dcterms:created>
  <dcterms:modified xsi:type="dcterms:W3CDTF">2023-11-23T01:55:10Z</dcterms:modified>
</cp:coreProperties>
</file>